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9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E77D-793F-5B4B-AADE-39A9EDC230FB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9B86-3AE4-A440-B9AF-570AD9670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Albedo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measure of an object’s reflectivity of sunlight</a:t>
            </a:r>
          </a:p>
          <a:p>
            <a:r>
              <a:rPr lang="en-US" dirty="0" smtClean="0"/>
              <a:t>Ice = high albedo</a:t>
            </a:r>
          </a:p>
          <a:p>
            <a:r>
              <a:rPr lang="en-US" dirty="0" smtClean="0"/>
              <a:t>Water = low albedo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9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Sulfate Aerosols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Particles in the atmosphere that reflect sunlight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H20 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evaporates from the oceans</a:t>
            </a:r>
          </a:p>
          <a:p>
            <a:r>
              <a:rPr lang="en-US" dirty="0" smtClean="0"/>
              <a:t>In the atmosphere water is a powerful greenhouse gas</a:t>
            </a:r>
          </a:p>
          <a:p>
            <a:r>
              <a:rPr lang="en-US" dirty="0"/>
              <a:t>M</a:t>
            </a:r>
            <a:r>
              <a:rPr lang="en-US" dirty="0" smtClean="0"/>
              <a:t>ore H20 vapor leads to higher temperatures</a:t>
            </a:r>
          </a:p>
          <a:p>
            <a:r>
              <a:rPr lang="en-US" dirty="0" smtClean="0"/>
              <a:t>Higher temperatures lead to more evaporation</a:t>
            </a:r>
          </a:p>
          <a:p>
            <a:r>
              <a:rPr lang="en-US" dirty="0" smtClean="0"/>
              <a:t>Which leads to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Energy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Sunlight in, infrared out</a:t>
            </a:r>
          </a:p>
          <a:p>
            <a:r>
              <a:rPr lang="en-US" dirty="0" smtClean="0"/>
              <a:t>If there is a positive net balance, there is an increase in temperature</a:t>
            </a:r>
          </a:p>
          <a:p>
            <a:r>
              <a:rPr lang="en-US" dirty="0" smtClean="0"/>
              <a:t>If there is a negative net balance, there is a decrease in temperature</a:t>
            </a:r>
          </a:p>
          <a:p>
            <a:r>
              <a:rPr lang="en-US" dirty="0" smtClean="0"/>
              <a:t>GCC is increasing the positive net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GWP and 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GWP</a:t>
            </a:r>
            <a:r>
              <a:rPr lang="en-US" dirty="0" smtClean="0"/>
              <a:t> stands for the </a:t>
            </a:r>
            <a:r>
              <a:rPr lang="en-US" b="1" dirty="0" smtClean="0"/>
              <a:t>global warming potential </a:t>
            </a:r>
            <a:r>
              <a:rPr lang="en-US" dirty="0" smtClean="0"/>
              <a:t>of a GHG</a:t>
            </a:r>
          </a:p>
          <a:p>
            <a:pPr lvl="1"/>
            <a:r>
              <a:rPr lang="en-US" dirty="0" smtClean="0"/>
              <a:t>It is a measure of how much energy the emission of one ton of a gas will absorb over a given period of time, relative to the emissions of one ton of CO2</a:t>
            </a:r>
          </a:p>
          <a:p>
            <a:r>
              <a:rPr lang="en-US" b="1" dirty="0" smtClean="0"/>
              <a:t>RF</a:t>
            </a:r>
            <a:r>
              <a:rPr lang="en-US" dirty="0" smtClean="0"/>
              <a:t> stands for </a:t>
            </a:r>
            <a:r>
              <a:rPr lang="en-US" b="1" dirty="0" err="1" smtClean="0"/>
              <a:t>radiative</a:t>
            </a:r>
            <a:r>
              <a:rPr lang="en-US" b="1" dirty="0" smtClean="0"/>
              <a:t> forcing </a:t>
            </a:r>
            <a:r>
              <a:rPr lang="en-US" dirty="0" smtClean="0"/>
              <a:t>which is the net effect the total amount of a gas is having on the energy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9255"/>
            <a:ext cx="8229600" cy="3214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92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176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Global Climate Change</vt:lpstr>
      <vt:lpstr>Albedo </vt:lpstr>
      <vt:lpstr>Sulfate Aerosols</vt:lpstr>
      <vt:lpstr>H20 Positive Feedback</vt:lpstr>
      <vt:lpstr>Earth’s Energy Budget</vt:lpstr>
      <vt:lpstr>GWP and RF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</dc:creator>
  <cp:lastModifiedBy>Charlene</cp:lastModifiedBy>
  <cp:revision>4</cp:revision>
  <dcterms:created xsi:type="dcterms:W3CDTF">2016-03-19T23:27:20Z</dcterms:created>
  <dcterms:modified xsi:type="dcterms:W3CDTF">2016-03-20T13:33:48Z</dcterms:modified>
</cp:coreProperties>
</file>